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61" r:id="rId10"/>
    <p:sldId id="262" r:id="rId11"/>
    <p:sldId id="259" r:id="rId12"/>
    <p:sldId id="260" r:id="rId13"/>
    <p:sldId id="264" r:id="rId14"/>
    <p:sldId id="265" r:id="rId15"/>
    <p:sldId id="267" r:id="rId16"/>
    <p:sldId id="268" r:id="rId17"/>
    <p:sldId id="263" r:id="rId18"/>
    <p:sldId id="266" r:id="rId19"/>
    <p:sldId id="272" r:id="rId20"/>
    <p:sldId id="269" r:id="rId21"/>
    <p:sldId id="281" r:id="rId22"/>
    <p:sldId id="271" r:id="rId23"/>
    <p:sldId id="283"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30" autoAdjust="0"/>
    <p:restoredTop sz="94660"/>
  </p:normalViewPr>
  <p:slideViewPr>
    <p:cSldViewPr snapToGrid="0">
      <p:cViewPr>
        <p:scale>
          <a:sx n="82" d="100"/>
          <a:sy n="82" d="100"/>
        </p:scale>
        <p:origin x="76" y="4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Kazim Zaidi" userId="03920b9d-cc24-4529-8e8a-b06e96118f53" providerId="ADAL" clId="{EE34C301-A3BD-4336-A8F3-3D606AFFD514}"/>
    <pc:docChg chg="addSld modSld">
      <pc:chgData name="Ali-Kazim Zaidi" userId="03920b9d-cc24-4529-8e8a-b06e96118f53" providerId="ADAL" clId="{EE34C301-A3BD-4336-A8F3-3D606AFFD514}" dt="2017-09-12T12:46:13.341" v="66" actId="20577"/>
      <pc:docMkLst>
        <pc:docMk/>
      </pc:docMkLst>
      <pc:sldChg chg="modSp">
        <pc:chgData name="Ali-Kazim Zaidi" userId="03920b9d-cc24-4529-8e8a-b06e96118f53" providerId="ADAL" clId="{EE34C301-A3BD-4336-A8F3-3D606AFFD514}" dt="2017-09-12T12:46:13.341" v="66" actId="20577"/>
        <pc:sldMkLst>
          <pc:docMk/>
          <pc:sldMk cId="3247965839" sldId="257"/>
        </pc:sldMkLst>
        <pc:spChg chg="mod">
          <ac:chgData name="Ali-Kazim Zaidi" userId="03920b9d-cc24-4529-8e8a-b06e96118f53" providerId="ADAL" clId="{EE34C301-A3BD-4336-A8F3-3D606AFFD514}" dt="2017-09-12T12:40:11.798" v="48" actId="20577"/>
          <ac:spMkLst>
            <pc:docMk/>
            <pc:sldMk cId="3247965839" sldId="257"/>
            <ac:spMk id="2" creationId="{00000000-0000-0000-0000-000000000000}"/>
          </ac:spMkLst>
        </pc:spChg>
        <pc:spChg chg="mod">
          <ac:chgData name="Ali-Kazim Zaidi" userId="03920b9d-cc24-4529-8e8a-b06e96118f53" providerId="ADAL" clId="{EE34C301-A3BD-4336-A8F3-3D606AFFD514}" dt="2017-09-12T12:46:13.341" v="66" actId="20577"/>
          <ac:spMkLst>
            <pc:docMk/>
            <pc:sldMk cId="3247965839" sldId="257"/>
            <ac:spMk id="3" creationId="{00000000-0000-0000-0000-000000000000}"/>
          </ac:spMkLst>
        </pc:spChg>
      </pc:sldChg>
      <pc:sldChg chg="modTransition">
        <pc:chgData name="Ali-Kazim Zaidi" userId="03920b9d-cc24-4529-8e8a-b06e96118f53" providerId="ADAL" clId="{EE34C301-A3BD-4336-A8F3-3D606AFFD514}" dt="2017-09-12T12:43:05.528" v="51"/>
        <pc:sldMkLst>
          <pc:docMk/>
          <pc:sldMk cId="4078891065" sldId="272"/>
        </pc:sldMkLst>
      </pc:sldChg>
      <pc:sldChg chg="modSp add modTransition">
        <pc:chgData name="Ali-Kazim Zaidi" userId="03920b9d-cc24-4529-8e8a-b06e96118f53" providerId="ADAL" clId="{EE34C301-A3BD-4336-A8F3-3D606AFFD514}" dt="2017-09-12T12:42:57.035" v="50"/>
        <pc:sldMkLst>
          <pc:docMk/>
          <pc:sldMk cId="185247865" sldId="283"/>
        </pc:sldMkLst>
        <pc:spChg chg="mod">
          <ac:chgData name="Ali-Kazim Zaidi" userId="03920b9d-cc24-4529-8e8a-b06e96118f53" providerId="ADAL" clId="{EE34C301-A3BD-4336-A8F3-3D606AFFD514}" dt="2017-09-12T12:42:57.035" v="50"/>
          <ac:spMkLst>
            <pc:docMk/>
            <pc:sldMk cId="185247865" sldId="283"/>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9/12/2017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9/12/2017 5:38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9/12/2017 5:38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9/12/2017 5:38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9/12/2017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9/12/2017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9/12/2017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9/12/2017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9.xml"/><Relationship Id="rId7" Type="http://schemas.openxmlformats.org/officeDocument/2006/relationships/image" Target="../media/image24.png"/><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notesSlide" Target="../notesSlides/notesSlide20.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9.png"/><Relationship Id="rId4" Type="http://schemas.openxmlformats.org/officeDocument/2006/relationships/customXml" Target="../../customXml/item3.xml"/><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1.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Machine Learning with </a:t>
            </a:r>
            <a:r>
              <a:rPr lang="en-US" sz="4705" dirty="0" err="1">
                <a:solidFill>
                  <a:srgbClr val="FFCC00"/>
                </a:solidFill>
              </a:rPr>
              <a:t>MicrosoftML</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AI </a:t>
            </a:r>
            <a:r>
              <a:rPr lang="en-US">
                <a:latin typeface="Segoe UI Light" panose="020B0502040204020203" pitchFamily="34" charset="0"/>
                <a:cs typeface="Segoe UI Light" panose="020B0502040204020203" pitchFamily="34" charset="0"/>
              </a:rPr>
              <a:t>and Research</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pPr algn="l"/>
            <a:r>
              <a:rPr lang="en-US" dirty="0"/>
              <a:t>R as an Interface</a:t>
            </a:r>
          </a:p>
        </p:txBody>
      </p:sp>
      <p:pic>
        <p:nvPicPr>
          <p:cNvPr id="2" name="Content Placeholder 1"/>
          <p:cNvPicPr>
            <a:picLocks noGrp="1" noChangeAspect="1"/>
          </p:cNvPicPr>
          <p:nvPr>
            <p:ph idx="1"/>
          </p:nvPr>
        </p:nvPicPr>
        <p:blipFill>
          <a:blip r:embed="rId2"/>
          <a:stretch>
            <a:fillRect/>
          </a:stretch>
        </p:blipFill>
        <p:spPr>
          <a:xfrm>
            <a:off x="609601" y="1417640"/>
            <a:ext cx="3100759" cy="45254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3297767"/>
            <a:ext cx="5130800" cy="3132667"/>
          </a:xfrm>
          <a:prstGeom prst="rect">
            <a:avLst/>
          </a:prstGeom>
        </p:spPr>
      </p:pic>
      <p:sp>
        <p:nvSpPr>
          <p:cNvPr id="6" name="Rectangle 5"/>
          <p:cNvSpPr/>
          <p:nvPr/>
        </p:nvSpPr>
        <p:spPr>
          <a:xfrm>
            <a:off x="4025900" y="1417639"/>
            <a:ext cx="6096000" cy="1569660"/>
          </a:xfrm>
          <a:prstGeom prst="rect">
            <a:avLst/>
          </a:prstGeom>
        </p:spPr>
        <p:txBody>
          <a:bodyPr>
            <a:spAutoFit/>
          </a:bodyPr>
          <a:lstStyle/>
          <a:p>
            <a:r>
              <a:rPr lang="en-US" sz="2400" i="1" dirty="0">
                <a:solidFill>
                  <a:schemeClr val="tx1">
                    <a:lumMod val="85000"/>
                  </a:schemeClr>
                </a:solidFill>
                <a:latin typeface="Droid Serif" charset="0"/>
              </a:rPr>
              <a:t>[Y]</a:t>
            </a:r>
            <a:r>
              <a:rPr lang="en-US" sz="2400" i="1" dirty="0" err="1">
                <a:solidFill>
                  <a:schemeClr val="tx1">
                    <a:lumMod val="85000"/>
                  </a:schemeClr>
                </a:solidFill>
                <a:latin typeface="Droid Serif" charset="0"/>
              </a:rPr>
              <a:t>ou</a:t>
            </a:r>
            <a:r>
              <a:rPr lang="en-US" sz="2400" i="1" dirty="0">
                <a:solidFill>
                  <a:schemeClr val="tx1">
                    <a:lumMod val="85000"/>
                  </a:schemeClr>
                </a:solidFill>
                <a:latin typeface="Droid Serif" charset="0"/>
              </a:rPr>
              <a:t> should understand R as a user interface, or a language that’s capable of providing very good user interfaces</a:t>
            </a:r>
          </a:p>
          <a:p>
            <a:r>
              <a:rPr lang="en-US" sz="2400" i="1" dirty="0">
                <a:solidFill>
                  <a:schemeClr val="tx1">
                    <a:lumMod val="85000"/>
                  </a:schemeClr>
                </a:solidFill>
                <a:latin typeface="Droid Serif" charset="0"/>
              </a:rPr>
              <a:t>– JJ </a:t>
            </a:r>
            <a:r>
              <a:rPr lang="en-US" sz="2400" i="1" dirty="0" err="1">
                <a:solidFill>
                  <a:schemeClr val="tx1">
                    <a:lumMod val="85000"/>
                  </a:schemeClr>
                </a:solidFill>
                <a:latin typeface="Droid Serif" charset="0"/>
              </a:rPr>
              <a:t>Allaire</a:t>
            </a:r>
            <a:r>
              <a:rPr lang="en-US" sz="2400" i="1" dirty="0">
                <a:solidFill>
                  <a:schemeClr val="tx1">
                    <a:lumMod val="85000"/>
                  </a:schemeClr>
                </a:solidFill>
                <a:latin typeface="Droid Serif" charset="0"/>
              </a:rPr>
              <a:t>, </a:t>
            </a:r>
            <a:r>
              <a:rPr lang="en-US" sz="2400" i="1" dirty="0" err="1">
                <a:solidFill>
                  <a:schemeClr val="tx1">
                    <a:lumMod val="85000"/>
                  </a:schemeClr>
                </a:solidFill>
                <a:latin typeface="Droid Serif" charset="0"/>
              </a:rPr>
              <a:t>RStudio</a:t>
            </a:r>
            <a:endParaRPr lang="en-US" sz="2400" i="1" dirty="0">
              <a:solidFill>
                <a:schemeClr val="tx1">
                  <a:lumMod val="85000"/>
                </a:schemeClr>
              </a:solidFill>
            </a:endParaRPr>
          </a:p>
        </p:txBody>
      </p:sp>
    </p:spTree>
    <p:extLst>
      <p:ext uri="{BB962C8B-B14F-4D97-AF65-F5344CB8AC3E}">
        <p14:creationId xmlns:p14="http://schemas.microsoft.com/office/powerpoint/2010/main" val="185247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669368"/>
          </a:xfrm>
        </p:spPr>
        <p:txBody>
          <a:bodyPr/>
          <a:lstStyle/>
          <a:p>
            <a:r>
              <a:rPr lang="en-US" dirty="0" err="1">
                <a:latin typeface="Consolas" charset="0"/>
                <a:ea typeface="Consolas" charset="0"/>
                <a:cs typeface="Consolas" charset="0"/>
              </a:rPr>
              <a:t>aka.ms</a:t>
            </a:r>
            <a:r>
              <a:rPr lang="en-US" dirty="0">
                <a:latin typeface="Consolas" charset="0"/>
                <a:ea typeface="Consolas" charset="0"/>
                <a:cs typeface="Consolas" charset="0"/>
              </a:rPr>
              <a:t>/mml-class</a:t>
            </a:r>
          </a:p>
          <a:p>
            <a:pPr lvl="1"/>
            <a:r>
              <a:rPr lang="en-US" dirty="0"/>
              <a:t>Course Repository</a:t>
            </a:r>
          </a:p>
          <a:p>
            <a:endParaRPr lang="en-US" dirty="0"/>
          </a:p>
        </p:txBody>
      </p:sp>
      <p:sp>
        <p:nvSpPr>
          <p:cNvPr id="3" name="Title 2"/>
          <p:cNvSpPr>
            <a:spLocks noGrp="1"/>
          </p:cNvSpPr>
          <p:nvPr>
            <p:ph type="title"/>
          </p:nvPr>
        </p:nvSpPr>
        <p:spPr>
          <a:xfrm>
            <a:off x="266922" y="289512"/>
            <a:ext cx="11655840" cy="899665"/>
          </a:xfrm>
        </p:spPr>
        <p:txBody>
          <a:bodyPr/>
          <a:lstStyle/>
          <a:p>
            <a:r>
              <a:rPr lang="en-US" dirty="0"/>
              <a:t>Where’s Waldo?</a:t>
            </a:r>
          </a:p>
        </p:txBody>
      </p:sp>
      <p:sp>
        <p:nvSpPr>
          <p:cNvPr id="4" name="TextBox 3"/>
          <p:cNvSpPr txBox="1"/>
          <p:nvPr/>
        </p:nvSpPr>
        <p:spPr>
          <a:xfrm>
            <a:off x="586596" y="2674189"/>
            <a:ext cx="517584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j-lt"/>
              </a:rPr>
              <a:t>Left Side:</a:t>
            </a:r>
          </a:p>
          <a:p>
            <a:pPr algn="ctr">
              <a:lnSpc>
                <a:spcPct val="90000"/>
              </a:lnSpc>
              <a:spcAft>
                <a:spcPts val="600"/>
              </a:spcAft>
            </a:pPr>
            <a:r>
              <a:rPr lang="en-US" sz="2400" b="1" dirty="0" err="1">
                <a:gradFill>
                  <a:gsLst>
                    <a:gs pos="2917">
                      <a:schemeClr val="tx1"/>
                    </a:gs>
                    <a:gs pos="30000">
                      <a:schemeClr val="tx1"/>
                    </a:gs>
                  </a:gsLst>
                  <a:lin ang="5400000" scaled="0"/>
                </a:gradFill>
                <a:latin typeface="Consolas" charset="0"/>
                <a:ea typeface="Consolas" charset="0"/>
                <a:cs typeface="Consolas" charset="0"/>
              </a:rPr>
              <a:t>aka.ms</a:t>
            </a:r>
            <a:r>
              <a:rPr lang="en-US" sz="2400" b="1" dirty="0">
                <a:gradFill>
                  <a:gsLst>
                    <a:gs pos="2917">
                      <a:schemeClr val="tx1"/>
                    </a:gs>
                    <a:gs pos="30000">
                      <a:schemeClr val="tx1"/>
                    </a:gs>
                  </a:gsLst>
                  <a:lin ang="5400000" scaled="0"/>
                </a:gradFill>
                <a:latin typeface="Consolas" charset="0"/>
                <a:ea typeface="Consolas" charset="0"/>
                <a:cs typeface="Consolas" charset="0"/>
              </a:rPr>
              <a:t>/</a:t>
            </a:r>
            <a:r>
              <a:rPr lang="en-US" sz="2400" b="1" dirty="0" err="1">
                <a:gradFill>
                  <a:gsLst>
                    <a:gs pos="2917">
                      <a:schemeClr val="tx1"/>
                    </a:gs>
                    <a:gs pos="30000">
                      <a:schemeClr val="tx1"/>
                    </a:gs>
                  </a:gsLst>
                  <a:lin ang="5400000" scaled="0"/>
                </a:gradFill>
                <a:latin typeface="Consolas" charset="0"/>
                <a:ea typeface="Consolas" charset="0"/>
                <a:cs typeface="Consolas" charset="0"/>
              </a:rPr>
              <a:t>earlml</a:t>
            </a:r>
            <a:endParaRPr lang="en-US" sz="2400" b="1" dirty="0">
              <a:gradFill>
                <a:gsLst>
                  <a:gs pos="2917">
                    <a:schemeClr val="tx1"/>
                  </a:gs>
                  <a:gs pos="30000">
                    <a:schemeClr val="tx1"/>
                  </a:gs>
                </a:gsLst>
                <a:lin ang="5400000" scaled="0"/>
              </a:gradFill>
              <a:latin typeface="Consolas" charset="0"/>
              <a:ea typeface="Consolas" charset="0"/>
              <a:cs typeface="Consolas" charset="0"/>
            </a:endParaRPr>
          </a:p>
        </p:txBody>
      </p:sp>
      <p:sp>
        <p:nvSpPr>
          <p:cNvPr id="5" name="TextBox 4"/>
          <p:cNvSpPr txBox="1"/>
          <p:nvPr/>
        </p:nvSpPr>
        <p:spPr>
          <a:xfrm>
            <a:off x="6254679" y="2674188"/>
            <a:ext cx="517584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j-lt"/>
              </a:rPr>
              <a:t>Right Side:</a:t>
            </a:r>
          </a:p>
          <a:p>
            <a:pPr algn="ctr">
              <a:lnSpc>
                <a:spcPct val="90000"/>
              </a:lnSpc>
              <a:spcAft>
                <a:spcPts val="600"/>
              </a:spcAft>
            </a:pPr>
            <a:r>
              <a:rPr lang="en-US" sz="2400" b="1" dirty="0" err="1">
                <a:gradFill>
                  <a:gsLst>
                    <a:gs pos="2917">
                      <a:schemeClr val="tx1"/>
                    </a:gs>
                    <a:gs pos="30000">
                      <a:schemeClr val="tx1"/>
                    </a:gs>
                  </a:gsLst>
                  <a:lin ang="5400000" scaled="0"/>
                </a:gradFill>
                <a:latin typeface="Consolas" charset="0"/>
                <a:ea typeface="Consolas" charset="0"/>
                <a:cs typeface="Consolas" charset="0"/>
              </a:rPr>
              <a:t>aka.ms</a:t>
            </a:r>
            <a:r>
              <a:rPr lang="en-US" sz="2400" b="1" dirty="0">
                <a:gradFill>
                  <a:gsLst>
                    <a:gs pos="2917">
                      <a:schemeClr val="tx1"/>
                    </a:gs>
                    <a:gs pos="30000">
                      <a:schemeClr val="tx1"/>
                    </a:gs>
                  </a:gsLst>
                  <a:lin ang="5400000" scaled="0"/>
                </a:gradFill>
                <a:latin typeface="Consolas" charset="0"/>
                <a:ea typeface="Consolas" charset="0"/>
                <a:cs typeface="Consolas" charset="0"/>
              </a:rPr>
              <a:t>/earlml2</a:t>
            </a:r>
          </a:p>
        </p:txBody>
      </p:sp>
      <p:cxnSp>
        <p:nvCxnSpPr>
          <p:cNvPr id="7" name="Straight Connector 6"/>
          <p:cNvCxnSpPr/>
          <p:nvPr/>
        </p:nvCxnSpPr>
        <p:spPr>
          <a:xfrm>
            <a:off x="5930925" y="2858545"/>
            <a:ext cx="51758" cy="3830128"/>
          </a:xfrm>
          <a:prstGeom prst="line">
            <a:avLst/>
          </a:prstGeom>
          <a:ln w="539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058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623299730"/>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811</TotalTime>
  <Words>3057</Words>
  <Application>Microsoft Office PowerPoint</Application>
  <PresentationFormat>Widescreen</PresentationFormat>
  <Paragraphs>508</Paragraphs>
  <Slides>25</Slides>
  <Notes>23</Notes>
  <HiddenSlides>10</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25</vt:i4>
      </vt:variant>
    </vt:vector>
  </HeadingPairs>
  <TitlesOfParts>
    <vt:vector size="42" baseType="lpstr">
      <vt:lpstr>MS PGothic</vt:lpstr>
      <vt:lpstr>MS PGothic</vt:lpstr>
      <vt:lpstr>Arial</vt:lpstr>
      <vt:lpstr>Calibri</vt:lpstr>
      <vt:lpstr>Calibri Light</vt:lpstr>
      <vt:lpstr>Consolas</vt:lpstr>
      <vt:lpstr>Courier New</vt:lpstr>
      <vt:lpstr>Droid Serif</vt:lpstr>
      <vt:lpstr>Segoe UI</vt:lpstr>
      <vt:lpstr>Segoe UI Black</vt:lpstr>
      <vt:lpstr>Segoe UI Light</vt:lpstr>
      <vt:lpstr>Segoe UI Semibold</vt:lpstr>
      <vt:lpstr>Segoe UI Semilight</vt:lpstr>
      <vt:lpstr>Wingdings</vt:lpstr>
      <vt:lpstr>Office Theme</vt:lpstr>
      <vt:lpstr>COLOR TEMPLATE</vt:lpstr>
      <vt:lpstr>ads-edu-theme</vt:lpstr>
      <vt:lpstr>Machine Learning with MicrosoftML</vt:lpstr>
      <vt:lpstr>Where’s Waldo?</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R as an Interface</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32</cp:revision>
  <dcterms:created xsi:type="dcterms:W3CDTF">2017-05-08T19:14:13Z</dcterms:created>
  <dcterms:modified xsi:type="dcterms:W3CDTF">2017-09-12T12:46:13Z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